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0AF1FD-6759-4028-9E24-B9B55E598016}" type="doc">
      <dgm:prSet loTypeId="urn:microsoft.com/office/officeart/2005/8/layout/orgChart1" loCatId="hierarchy" qsTypeId="urn:microsoft.com/office/officeart/2005/8/quickstyle/3d2#1" qsCatId="3D" csTypeId="urn:microsoft.com/office/officeart/2005/8/colors/accent2_1" csCatId="accent2" phldr="1"/>
      <dgm:spPr/>
      <dgm:t>
        <a:bodyPr/>
        <a:lstStyle/>
        <a:p>
          <a:endParaRPr lang="zh-CN" altLang="en-US"/>
        </a:p>
      </dgm:t>
    </dgm:pt>
    <dgm:pt modelId="{BAC67280-3D9D-4F78-A19D-FAD9C9CBB611}">
      <dgm:prSet phldrT="[文本]" custT="1"/>
      <dgm:spPr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zh-CN" altLang="en-US" sz="1800" b="1" dirty="0"/>
            <a:t>实验动物中心</a:t>
          </a:r>
          <a:endParaRPr lang="en-US" altLang="zh-CN" sz="1800" b="1" dirty="0"/>
        </a:p>
        <a:p>
          <a:pPr>
            <a:lnSpc>
              <a:spcPct val="100000"/>
            </a:lnSpc>
          </a:pPr>
          <a:r>
            <a:rPr lang="zh-CN" altLang="en-US" sz="1800" b="1" dirty="0"/>
            <a:t>导师账户充值指引</a:t>
          </a:r>
        </a:p>
      </dgm:t>
    </dgm:pt>
    <dgm:pt modelId="{B65335F3-7BE2-42BB-AB17-EBF5874F2F82}" type="parTrans" cxnId="{47976941-C49A-43B0-8EE8-EC04B9B12B6D}">
      <dgm:prSet/>
      <dgm:spPr/>
      <dgm:t>
        <a:bodyPr/>
        <a:lstStyle/>
        <a:p>
          <a:endParaRPr lang="zh-CN" altLang="en-US"/>
        </a:p>
      </dgm:t>
    </dgm:pt>
    <dgm:pt modelId="{E4DCF922-4502-43C8-B244-885E5152E31B}" type="sibTrans" cxnId="{47976941-C49A-43B0-8EE8-EC04B9B12B6D}">
      <dgm:prSet/>
      <dgm:spPr/>
      <dgm:t>
        <a:bodyPr/>
        <a:lstStyle/>
        <a:p>
          <a:endParaRPr lang="zh-CN" altLang="en-US"/>
        </a:p>
      </dgm:t>
    </dgm:pt>
    <dgm:pt modelId="{E81A91AD-9F1C-45AD-ADA6-CDC2A2C52BD0}">
      <dgm:prSet phldrT="[文本]" custT="1"/>
      <dgm:spPr>
        <a:ln>
          <a:solidFill>
            <a:schemeClr val="tx1"/>
          </a:solidFill>
        </a:ln>
      </dgm:spPr>
      <dgm:t>
        <a:bodyPr/>
        <a:lstStyle/>
        <a:p>
          <a:r>
            <a:rPr lang="zh-CN" altLang="en-US" sz="2400" b="1" dirty="0"/>
            <a:t>校内转账</a:t>
          </a:r>
        </a:p>
      </dgm:t>
    </dgm:pt>
    <dgm:pt modelId="{5558C974-8B88-49DE-9B2A-D1EB0D0EFD2D}" type="parTrans" cxnId="{4D5C1141-4C9B-444D-9DDF-B7A6A0A3F104}">
      <dgm:prSet/>
      <dgm:spPr/>
      <dgm:t>
        <a:bodyPr/>
        <a:lstStyle/>
        <a:p>
          <a:endParaRPr lang="zh-CN" altLang="en-US"/>
        </a:p>
      </dgm:t>
    </dgm:pt>
    <dgm:pt modelId="{AF37E378-DC23-470C-8DB8-0435C88F0100}" type="sibTrans" cxnId="{4D5C1141-4C9B-444D-9DDF-B7A6A0A3F104}">
      <dgm:prSet/>
      <dgm:spPr/>
      <dgm:t>
        <a:bodyPr/>
        <a:lstStyle/>
        <a:p>
          <a:endParaRPr lang="zh-CN" altLang="en-US"/>
        </a:p>
      </dgm:t>
    </dgm:pt>
    <dgm:pt modelId="{FF59D12E-A37F-4914-AA35-B8AD458A648B}">
      <dgm:prSet phldrT="[文本]" custT="1"/>
      <dgm:spPr>
        <a:ln>
          <a:solidFill>
            <a:schemeClr val="tx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 lIns="180000" rIns="180000"/>
        <a:lstStyle/>
        <a:p>
          <a:pPr algn="l">
            <a:lnSpc>
              <a:spcPct val="110000"/>
            </a:lnSpc>
          </a:pP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中山大学经费本可使用校内转账方式缴费：</a:t>
          </a:r>
          <a:endParaRPr lang="en-US" altLang="zh-CN" sz="12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algn="l">
            <a:lnSpc>
              <a:spcPct val="110000"/>
            </a:lnSpc>
          </a:pP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1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、北校园用户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于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生工楼</a:t>
          </a: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6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楼李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老师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处开具支付确认单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，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需要提供缴款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方经费本、转账金额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、经办人工号或者学号（需中山大学系统内人员）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等信息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；</a:t>
          </a:r>
          <a:endParaRPr lang="en-US" altLang="zh-CN" sz="12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algn="l">
            <a:lnSpc>
              <a:spcPct val="110000"/>
            </a:lnSpc>
          </a:pP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2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、东校园用户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于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动物中心</a:t>
          </a: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209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室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付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老师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处开具支付确认单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，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需要提供缴款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方经费本、转账金额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、经办人工号或者学号（需中山大学系统内人员）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等信息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；</a:t>
          </a:r>
          <a:endParaRPr lang="en-US" altLang="zh-CN" sz="12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algn="l">
            <a:lnSpc>
              <a:spcPct val="110000"/>
            </a:lnSpc>
          </a:pP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3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、支付确认单经项目负责人签字后交回李</a:t>
          </a: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付老师。</a:t>
          </a:r>
          <a:r>
            <a:rPr 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另转账的用户需提供经费使用清单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（清单可从实验动物中心网站主页</a:t>
          </a: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-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“信息资源</a:t>
          </a: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-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文件下载”处下载）。</a:t>
          </a:r>
        </a:p>
      </dgm:t>
    </dgm:pt>
    <dgm:pt modelId="{BE1C40A6-BEE9-4ACD-AF8F-2405F03CB546}" type="parTrans" cxnId="{D3444F60-1D7F-473C-9264-6A0BB01119CB}">
      <dgm:prSet/>
      <dgm:spPr/>
      <dgm:t>
        <a:bodyPr/>
        <a:lstStyle/>
        <a:p>
          <a:endParaRPr lang="zh-CN" altLang="en-US"/>
        </a:p>
      </dgm:t>
    </dgm:pt>
    <dgm:pt modelId="{FD600B3B-C920-4FE2-ADB2-FE19D20DB1BA}" type="sibTrans" cxnId="{D3444F60-1D7F-473C-9264-6A0BB01119CB}">
      <dgm:prSet/>
      <dgm:spPr/>
      <dgm:t>
        <a:bodyPr/>
        <a:lstStyle/>
        <a:p>
          <a:endParaRPr lang="zh-CN" altLang="en-US"/>
        </a:p>
      </dgm:t>
    </dgm:pt>
    <dgm:pt modelId="{0CD6A8C5-588D-4257-8F28-66B9A19065E7}">
      <dgm:prSet phldrT="[文本]" custT="1"/>
      <dgm:spPr>
        <a:ln>
          <a:solidFill>
            <a:schemeClr val="tx1"/>
          </a:solidFill>
        </a:ln>
      </dgm:spPr>
      <dgm:t>
        <a:bodyPr/>
        <a:lstStyle/>
        <a:p>
          <a:r>
            <a:rPr lang="zh-CN" altLang="en-US" sz="2400" b="1" dirty="0"/>
            <a:t>支票、刷卡</a:t>
          </a:r>
        </a:p>
      </dgm:t>
    </dgm:pt>
    <dgm:pt modelId="{B86471B5-3161-4410-83B1-AD1624DA9982}" type="parTrans" cxnId="{2F13CFD4-C06B-41B4-99D4-2F0681A60754}">
      <dgm:prSet/>
      <dgm:spPr/>
      <dgm:t>
        <a:bodyPr/>
        <a:lstStyle/>
        <a:p>
          <a:endParaRPr lang="zh-CN" altLang="en-US"/>
        </a:p>
      </dgm:t>
    </dgm:pt>
    <dgm:pt modelId="{1B06B9E9-DA96-460E-AA14-034E9A6026D2}" type="sibTrans" cxnId="{2F13CFD4-C06B-41B4-99D4-2F0681A60754}">
      <dgm:prSet/>
      <dgm:spPr/>
      <dgm:t>
        <a:bodyPr/>
        <a:lstStyle/>
        <a:p>
          <a:endParaRPr lang="zh-CN" altLang="en-US"/>
        </a:p>
      </dgm:t>
    </dgm:pt>
    <dgm:pt modelId="{2F28080F-C1FB-4B3C-B6C7-EFAD7FFB44EC}">
      <dgm:prSet phldrT="[文本]" custT="1"/>
      <dgm:spPr>
        <a:ln>
          <a:solidFill>
            <a:schemeClr val="tx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 lIns="144000" rIns="144000"/>
        <a:lstStyle/>
        <a:p>
          <a:pPr algn="l">
            <a:lnSpc>
              <a:spcPct val="110000"/>
            </a:lnSpc>
          </a:pP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附属医院经费、校外单位可使用刷卡、支票等方式缴费（仅限北校园办理）</a:t>
          </a:r>
          <a:endParaRPr lang="en-US" altLang="zh-CN" sz="12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algn="l">
            <a:lnSpc>
              <a:spcPct val="110000"/>
            </a:lnSpc>
          </a:pP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1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、用户需于李老师处开具缴费单。；</a:t>
          </a:r>
          <a:endParaRPr lang="en-US" altLang="zh-CN" sz="12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algn="l">
            <a:lnSpc>
              <a:spcPct val="110000"/>
            </a:lnSpc>
          </a:pP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2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、到中山医学院财务办公室关老师处办理缴费（办公楼前座</a:t>
          </a: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3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楼</a:t>
          </a: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320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室）；</a:t>
          </a:r>
          <a:endParaRPr lang="en-US" altLang="zh-CN" sz="12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algn="l">
            <a:lnSpc>
              <a:spcPct val="110000"/>
            </a:lnSpc>
          </a:pP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3</a:t>
          </a:r>
          <a:r>
            <a:rPr lang="zh-CN" altLang="en-US" sz="1200" b="1" dirty="0" smtClean="0">
              <a:latin typeface="宋体" panose="02010600030101010101" pitchFamily="2" charset="-122"/>
              <a:ea typeface="宋体" panose="02010600030101010101" pitchFamily="2" charset="-122"/>
            </a:rPr>
            <a:t>、将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缴费单红联交回李老师入账。</a:t>
          </a:r>
          <a:endParaRPr lang="en-US" altLang="zh-CN" sz="1200" b="1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algn="l">
            <a:lnSpc>
              <a:spcPct val="110000"/>
            </a:lnSpc>
          </a:pP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（用户报销时如需清单，可从实验动物中心网站主页</a:t>
          </a: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-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“信息资源</a:t>
          </a:r>
          <a:r>
            <a:rPr lang="en-US" altLang="zh-CN" sz="1200" b="1" dirty="0">
              <a:latin typeface="宋体" panose="02010600030101010101" pitchFamily="2" charset="-122"/>
              <a:ea typeface="宋体" panose="02010600030101010101" pitchFamily="2" charset="-122"/>
            </a:rPr>
            <a:t>-</a:t>
          </a:r>
          <a:r>
            <a:rPr lang="zh-CN" altLang="en-US" sz="1200" b="1" dirty="0">
              <a:latin typeface="宋体" panose="02010600030101010101" pitchFamily="2" charset="-122"/>
              <a:ea typeface="宋体" panose="02010600030101010101" pitchFamily="2" charset="-122"/>
            </a:rPr>
            <a:t>文件下载”处下载）。</a:t>
          </a:r>
        </a:p>
      </dgm:t>
    </dgm:pt>
    <dgm:pt modelId="{80E4C8DF-D33C-42A8-8E8F-86E7FD54B090}" type="parTrans" cxnId="{766C43B0-6C10-41FC-B153-91431CF96A3A}">
      <dgm:prSet/>
      <dgm:spPr/>
      <dgm:t>
        <a:bodyPr/>
        <a:lstStyle/>
        <a:p>
          <a:endParaRPr lang="zh-CN" altLang="en-US"/>
        </a:p>
      </dgm:t>
    </dgm:pt>
    <dgm:pt modelId="{DA1138D6-34C2-4F91-A710-821AD96475CA}" type="sibTrans" cxnId="{766C43B0-6C10-41FC-B153-91431CF96A3A}">
      <dgm:prSet/>
      <dgm:spPr/>
      <dgm:t>
        <a:bodyPr/>
        <a:lstStyle/>
        <a:p>
          <a:endParaRPr lang="zh-CN" altLang="en-US"/>
        </a:p>
      </dgm:t>
    </dgm:pt>
    <dgm:pt modelId="{B44DAE29-EB1F-4FF8-AD17-E4FFBF0B7E0B}" type="pres">
      <dgm:prSet presAssocID="{A20AF1FD-6759-4028-9E24-B9B55E59801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11F1F00C-9899-4D33-9C53-CA729023F756}" type="pres">
      <dgm:prSet presAssocID="{BAC67280-3D9D-4F78-A19D-FAD9C9CBB611}" presName="hierRoot1" presStyleCnt="0">
        <dgm:presLayoutVars>
          <dgm:hierBranch val="init"/>
        </dgm:presLayoutVars>
      </dgm:prSet>
      <dgm:spPr/>
    </dgm:pt>
    <dgm:pt modelId="{F0B1B1C0-DE61-401D-B32C-AA8FA7374045}" type="pres">
      <dgm:prSet presAssocID="{BAC67280-3D9D-4F78-A19D-FAD9C9CBB611}" presName="rootComposite1" presStyleCnt="0"/>
      <dgm:spPr/>
    </dgm:pt>
    <dgm:pt modelId="{6B16936C-0363-4CF1-8E7D-00B6A701E5F5}" type="pres">
      <dgm:prSet presAssocID="{BAC67280-3D9D-4F78-A19D-FAD9C9CBB611}" presName="rootText1" presStyleLbl="node0" presStyleIdx="0" presStyleCnt="1" custScaleX="69128" custScaleY="50311" custLinFactNeighborY="2664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013968F-E02C-492F-B6DF-300EF1810BB1}" type="pres">
      <dgm:prSet presAssocID="{BAC67280-3D9D-4F78-A19D-FAD9C9CBB611}" presName="rootConnector1" presStyleLbl="node1" presStyleIdx="0" presStyleCnt="0"/>
      <dgm:spPr/>
      <dgm:t>
        <a:bodyPr/>
        <a:lstStyle/>
        <a:p>
          <a:endParaRPr lang="zh-CN" altLang="en-US"/>
        </a:p>
      </dgm:t>
    </dgm:pt>
    <dgm:pt modelId="{0C174358-7A45-4B76-832E-86A833005838}" type="pres">
      <dgm:prSet presAssocID="{BAC67280-3D9D-4F78-A19D-FAD9C9CBB611}" presName="hierChild2" presStyleCnt="0"/>
      <dgm:spPr/>
    </dgm:pt>
    <dgm:pt modelId="{CB1CA8EC-097C-4248-936C-F08267FFCF2C}" type="pres">
      <dgm:prSet presAssocID="{5558C974-8B88-49DE-9B2A-D1EB0D0EFD2D}" presName="Name37" presStyleLbl="parChTrans1D2" presStyleIdx="0" presStyleCnt="2"/>
      <dgm:spPr/>
      <dgm:t>
        <a:bodyPr/>
        <a:lstStyle/>
        <a:p>
          <a:endParaRPr lang="zh-CN" altLang="en-US"/>
        </a:p>
      </dgm:t>
    </dgm:pt>
    <dgm:pt modelId="{96BCE9D2-EEEB-4BAD-B1B8-399E965F47E9}" type="pres">
      <dgm:prSet presAssocID="{E81A91AD-9F1C-45AD-ADA6-CDC2A2C52BD0}" presName="hierRoot2" presStyleCnt="0">
        <dgm:presLayoutVars>
          <dgm:hierBranch val="init"/>
        </dgm:presLayoutVars>
      </dgm:prSet>
      <dgm:spPr/>
    </dgm:pt>
    <dgm:pt modelId="{AD3783C0-525F-4CA6-9277-43F004334B75}" type="pres">
      <dgm:prSet presAssocID="{E81A91AD-9F1C-45AD-ADA6-CDC2A2C52BD0}" presName="rootComposite" presStyleCnt="0"/>
      <dgm:spPr/>
    </dgm:pt>
    <dgm:pt modelId="{DDBA965F-12EA-4537-8EF3-388D3EDCAB41}" type="pres">
      <dgm:prSet presAssocID="{E81A91AD-9F1C-45AD-ADA6-CDC2A2C52BD0}" presName="rootText" presStyleLbl="node2" presStyleIdx="0" presStyleCnt="2" custScaleX="51219" custScaleY="32969" custLinFactNeighborX="2646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0A5893EC-74A2-4B62-AFC1-1459911F1002}" type="pres">
      <dgm:prSet presAssocID="{E81A91AD-9F1C-45AD-ADA6-CDC2A2C52BD0}" presName="rootConnector" presStyleLbl="node2" presStyleIdx="0" presStyleCnt="2"/>
      <dgm:spPr/>
      <dgm:t>
        <a:bodyPr/>
        <a:lstStyle/>
        <a:p>
          <a:endParaRPr lang="zh-CN" altLang="en-US"/>
        </a:p>
      </dgm:t>
    </dgm:pt>
    <dgm:pt modelId="{E23E3FFB-22A5-4082-AD50-701858C7558F}" type="pres">
      <dgm:prSet presAssocID="{E81A91AD-9F1C-45AD-ADA6-CDC2A2C52BD0}" presName="hierChild4" presStyleCnt="0"/>
      <dgm:spPr/>
    </dgm:pt>
    <dgm:pt modelId="{BFCCB7D6-3103-4CF8-91BE-FDC8E12153D0}" type="pres">
      <dgm:prSet presAssocID="{BE1C40A6-BEE9-4ACD-AF8F-2405F03CB546}" presName="Name37" presStyleLbl="parChTrans1D3" presStyleIdx="0" presStyleCnt="2"/>
      <dgm:spPr/>
      <dgm:t>
        <a:bodyPr/>
        <a:lstStyle/>
        <a:p>
          <a:endParaRPr lang="zh-CN" altLang="en-US"/>
        </a:p>
      </dgm:t>
    </dgm:pt>
    <dgm:pt modelId="{38322E99-FAE0-47A7-9606-A8F7F560E04C}" type="pres">
      <dgm:prSet presAssocID="{FF59D12E-A37F-4914-AA35-B8AD458A648B}" presName="hierRoot2" presStyleCnt="0">
        <dgm:presLayoutVars>
          <dgm:hierBranch val="init"/>
        </dgm:presLayoutVars>
      </dgm:prSet>
      <dgm:spPr/>
    </dgm:pt>
    <dgm:pt modelId="{828980CE-DB96-4534-8D3F-3B425A7D99E4}" type="pres">
      <dgm:prSet presAssocID="{FF59D12E-A37F-4914-AA35-B8AD458A648B}" presName="rootComposite" presStyleCnt="0"/>
      <dgm:spPr/>
    </dgm:pt>
    <dgm:pt modelId="{127F03D2-B90E-4182-B451-AF0D7131C6BB}" type="pres">
      <dgm:prSet presAssocID="{FF59D12E-A37F-4914-AA35-B8AD458A648B}" presName="rootText" presStyleLbl="node3" presStyleIdx="0" presStyleCnt="2" custScaleX="100560" custScaleY="133983" custLinFactNeighborX="2628" custLinFactNeighborY="107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463D97DF-45E8-426B-8DF9-DB89DBF2E11C}" type="pres">
      <dgm:prSet presAssocID="{FF59D12E-A37F-4914-AA35-B8AD458A648B}" presName="rootConnector" presStyleLbl="node3" presStyleIdx="0" presStyleCnt="2"/>
      <dgm:spPr/>
      <dgm:t>
        <a:bodyPr/>
        <a:lstStyle/>
        <a:p>
          <a:endParaRPr lang="zh-CN" altLang="en-US"/>
        </a:p>
      </dgm:t>
    </dgm:pt>
    <dgm:pt modelId="{B23A6500-19EC-4088-BE1F-781CEA5E593D}" type="pres">
      <dgm:prSet presAssocID="{FF59D12E-A37F-4914-AA35-B8AD458A648B}" presName="hierChild4" presStyleCnt="0"/>
      <dgm:spPr/>
    </dgm:pt>
    <dgm:pt modelId="{71F4E0F8-A2F5-44CA-8BC4-DFE35617C663}" type="pres">
      <dgm:prSet presAssocID="{FF59D12E-A37F-4914-AA35-B8AD458A648B}" presName="hierChild5" presStyleCnt="0"/>
      <dgm:spPr/>
    </dgm:pt>
    <dgm:pt modelId="{ED8DE1BA-038D-4245-A877-343BF4DC3230}" type="pres">
      <dgm:prSet presAssocID="{E81A91AD-9F1C-45AD-ADA6-CDC2A2C52BD0}" presName="hierChild5" presStyleCnt="0"/>
      <dgm:spPr/>
    </dgm:pt>
    <dgm:pt modelId="{C3E46DB0-FF5E-46AC-838A-4EA5E6D19511}" type="pres">
      <dgm:prSet presAssocID="{B86471B5-3161-4410-83B1-AD1624DA9982}" presName="Name37" presStyleLbl="parChTrans1D2" presStyleIdx="1" presStyleCnt="2"/>
      <dgm:spPr/>
      <dgm:t>
        <a:bodyPr/>
        <a:lstStyle/>
        <a:p>
          <a:endParaRPr lang="zh-CN" altLang="en-US"/>
        </a:p>
      </dgm:t>
    </dgm:pt>
    <dgm:pt modelId="{A331F551-AAEB-4D72-AB48-6FBFD0ABE8BF}" type="pres">
      <dgm:prSet presAssocID="{0CD6A8C5-588D-4257-8F28-66B9A19065E7}" presName="hierRoot2" presStyleCnt="0">
        <dgm:presLayoutVars>
          <dgm:hierBranch val="init"/>
        </dgm:presLayoutVars>
      </dgm:prSet>
      <dgm:spPr/>
    </dgm:pt>
    <dgm:pt modelId="{D87F5035-670F-4957-ACD4-561F8A0B867E}" type="pres">
      <dgm:prSet presAssocID="{0CD6A8C5-588D-4257-8F28-66B9A19065E7}" presName="rootComposite" presStyleCnt="0"/>
      <dgm:spPr/>
    </dgm:pt>
    <dgm:pt modelId="{ABA09499-8FD7-4D9D-986B-E3CA51484F40}" type="pres">
      <dgm:prSet presAssocID="{0CD6A8C5-588D-4257-8F28-66B9A19065E7}" presName="rootText" presStyleLbl="node2" presStyleIdx="1" presStyleCnt="2" custScaleX="73114" custScaleY="37508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5382AEF2-CA02-4D8F-A668-B44E56998472}" type="pres">
      <dgm:prSet presAssocID="{0CD6A8C5-588D-4257-8F28-66B9A19065E7}" presName="rootConnector" presStyleLbl="node2" presStyleIdx="1" presStyleCnt="2"/>
      <dgm:spPr/>
      <dgm:t>
        <a:bodyPr/>
        <a:lstStyle/>
        <a:p>
          <a:endParaRPr lang="zh-CN" altLang="en-US"/>
        </a:p>
      </dgm:t>
    </dgm:pt>
    <dgm:pt modelId="{4A23AAFC-8839-4DC6-85DE-577E0843EEB0}" type="pres">
      <dgm:prSet presAssocID="{0CD6A8C5-588D-4257-8F28-66B9A19065E7}" presName="hierChild4" presStyleCnt="0"/>
      <dgm:spPr/>
    </dgm:pt>
    <dgm:pt modelId="{E6C943E6-A7EB-44ED-B52E-49F68C21B56B}" type="pres">
      <dgm:prSet presAssocID="{80E4C8DF-D33C-42A8-8E8F-86E7FD54B090}" presName="Name37" presStyleLbl="parChTrans1D3" presStyleIdx="1" presStyleCnt="2"/>
      <dgm:spPr/>
      <dgm:t>
        <a:bodyPr/>
        <a:lstStyle/>
        <a:p>
          <a:endParaRPr lang="zh-CN" altLang="en-US"/>
        </a:p>
      </dgm:t>
    </dgm:pt>
    <dgm:pt modelId="{71D65CB4-7B9A-430D-9155-3259F0DA896A}" type="pres">
      <dgm:prSet presAssocID="{2F28080F-C1FB-4B3C-B6C7-EFAD7FFB44EC}" presName="hierRoot2" presStyleCnt="0">
        <dgm:presLayoutVars>
          <dgm:hierBranch val="init"/>
        </dgm:presLayoutVars>
      </dgm:prSet>
      <dgm:spPr/>
    </dgm:pt>
    <dgm:pt modelId="{1EBF81B3-F329-4F4F-B981-57931E50E783}" type="pres">
      <dgm:prSet presAssocID="{2F28080F-C1FB-4B3C-B6C7-EFAD7FFB44EC}" presName="rootComposite" presStyleCnt="0"/>
      <dgm:spPr/>
    </dgm:pt>
    <dgm:pt modelId="{A41DE9E8-DB16-462D-9A19-78DF31BA90C0}" type="pres">
      <dgm:prSet presAssocID="{2F28080F-C1FB-4B3C-B6C7-EFAD7FFB44EC}" presName="rootText" presStyleLbl="node3" presStyleIdx="1" presStyleCnt="2" custScaleX="99096" custScaleY="132356" custLinFactNeighborX="-1338" custLinFactNeighborY="-2150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81B1715D-3F67-4675-91C4-644458284B86}" type="pres">
      <dgm:prSet presAssocID="{2F28080F-C1FB-4B3C-B6C7-EFAD7FFB44EC}" presName="rootConnector" presStyleLbl="node3" presStyleIdx="1" presStyleCnt="2"/>
      <dgm:spPr/>
      <dgm:t>
        <a:bodyPr/>
        <a:lstStyle/>
        <a:p>
          <a:endParaRPr lang="zh-CN" altLang="en-US"/>
        </a:p>
      </dgm:t>
    </dgm:pt>
    <dgm:pt modelId="{46969E83-4C98-498E-9728-DE0461D0F1B2}" type="pres">
      <dgm:prSet presAssocID="{2F28080F-C1FB-4B3C-B6C7-EFAD7FFB44EC}" presName="hierChild4" presStyleCnt="0"/>
      <dgm:spPr/>
    </dgm:pt>
    <dgm:pt modelId="{213DE2B5-C9E5-4489-A8B5-CB7D40EE55BD}" type="pres">
      <dgm:prSet presAssocID="{2F28080F-C1FB-4B3C-B6C7-EFAD7FFB44EC}" presName="hierChild5" presStyleCnt="0"/>
      <dgm:spPr/>
    </dgm:pt>
    <dgm:pt modelId="{24A919E3-23A4-4DEE-82C6-B7CBC01DD2D8}" type="pres">
      <dgm:prSet presAssocID="{0CD6A8C5-588D-4257-8F28-66B9A19065E7}" presName="hierChild5" presStyleCnt="0"/>
      <dgm:spPr/>
    </dgm:pt>
    <dgm:pt modelId="{818A373D-5ADF-4CFE-BE07-A322B7E2DE42}" type="pres">
      <dgm:prSet presAssocID="{BAC67280-3D9D-4F78-A19D-FAD9C9CBB611}" presName="hierChild3" presStyleCnt="0"/>
      <dgm:spPr/>
    </dgm:pt>
  </dgm:ptLst>
  <dgm:cxnLst>
    <dgm:cxn modelId="{3F26BB5F-79EC-4723-A130-F15C921B5A63}" type="presOf" srcId="{E81A91AD-9F1C-45AD-ADA6-CDC2A2C52BD0}" destId="{DDBA965F-12EA-4537-8EF3-388D3EDCAB41}" srcOrd="0" destOrd="0" presId="urn:microsoft.com/office/officeart/2005/8/layout/orgChart1"/>
    <dgm:cxn modelId="{46F918C3-3809-40E9-B07C-FAF932C28DEB}" type="presOf" srcId="{0CD6A8C5-588D-4257-8F28-66B9A19065E7}" destId="{5382AEF2-CA02-4D8F-A668-B44E56998472}" srcOrd="1" destOrd="0" presId="urn:microsoft.com/office/officeart/2005/8/layout/orgChart1"/>
    <dgm:cxn modelId="{CE1A3314-15CD-4C73-9CC7-150A456F8D06}" type="presOf" srcId="{80E4C8DF-D33C-42A8-8E8F-86E7FD54B090}" destId="{E6C943E6-A7EB-44ED-B52E-49F68C21B56B}" srcOrd="0" destOrd="0" presId="urn:microsoft.com/office/officeart/2005/8/layout/orgChart1"/>
    <dgm:cxn modelId="{491B9F34-650A-4D51-B082-8064690C9A30}" type="presOf" srcId="{5558C974-8B88-49DE-9B2A-D1EB0D0EFD2D}" destId="{CB1CA8EC-097C-4248-936C-F08267FFCF2C}" srcOrd="0" destOrd="0" presId="urn:microsoft.com/office/officeart/2005/8/layout/orgChart1"/>
    <dgm:cxn modelId="{A2CDD18D-1A6A-4ED2-BA9E-B50E8942381A}" type="presOf" srcId="{BAC67280-3D9D-4F78-A19D-FAD9C9CBB611}" destId="{6B16936C-0363-4CF1-8E7D-00B6A701E5F5}" srcOrd="0" destOrd="0" presId="urn:microsoft.com/office/officeart/2005/8/layout/orgChart1"/>
    <dgm:cxn modelId="{4D5C1141-4C9B-444D-9DDF-B7A6A0A3F104}" srcId="{BAC67280-3D9D-4F78-A19D-FAD9C9CBB611}" destId="{E81A91AD-9F1C-45AD-ADA6-CDC2A2C52BD0}" srcOrd="0" destOrd="0" parTransId="{5558C974-8B88-49DE-9B2A-D1EB0D0EFD2D}" sibTransId="{AF37E378-DC23-470C-8DB8-0435C88F0100}"/>
    <dgm:cxn modelId="{A7A754D0-0CE5-4E48-AD2C-DAAE05FFB73E}" type="presOf" srcId="{B86471B5-3161-4410-83B1-AD1624DA9982}" destId="{C3E46DB0-FF5E-46AC-838A-4EA5E6D19511}" srcOrd="0" destOrd="0" presId="urn:microsoft.com/office/officeart/2005/8/layout/orgChart1"/>
    <dgm:cxn modelId="{B1EFCCA6-94AA-46EA-9A1F-F860AA4A40B9}" type="presOf" srcId="{BAC67280-3D9D-4F78-A19D-FAD9C9CBB611}" destId="{0013968F-E02C-492F-B6DF-300EF1810BB1}" srcOrd="1" destOrd="0" presId="urn:microsoft.com/office/officeart/2005/8/layout/orgChart1"/>
    <dgm:cxn modelId="{3B80A4ED-5696-49F6-96AF-64B966576554}" type="presOf" srcId="{FF59D12E-A37F-4914-AA35-B8AD458A648B}" destId="{127F03D2-B90E-4182-B451-AF0D7131C6BB}" srcOrd="0" destOrd="0" presId="urn:microsoft.com/office/officeart/2005/8/layout/orgChart1"/>
    <dgm:cxn modelId="{2F13CFD4-C06B-41B4-99D4-2F0681A60754}" srcId="{BAC67280-3D9D-4F78-A19D-FAD9C9CBB611}" destId="{0CD6A8C5-588D-4257-8F28-66B9A19065E7}" srcOrd="1" destOrd="0" parTransId="{B86471B5-3161-4410-83B1-AD1624DA9982}" sibTransId="{1B06B9E9-DA96-460E-AA14-034E9A6026D2}"/>
    <dgm:cxn modelId="{80FB1092-A0AD-4146-BEA1-BA17ACEFE4DE}" type="presOf" srcId="{0CD6A8C5-588D-4257-8F28-66B9A19065E7}" destId="{ABA09499-8FD7-4D9D-986B-E3CA51484F40}" srcOrd="0" destOrd="0" presId="urn:microsoft.com/office/officeart/2005/8/layout/orgChart1"/>
    <dgm:cxn modelId="{07C0B6B0-D757-4788-B5AE-D9A40A5BE1B9}" type="presOf" srcId="{E81A91AD-9F1C-45AD-ADA6-CDC2A2C52BD0}" destId="{0A5893EC-74A2-4B62-AFC1-1459911F1002}" srcOrd="1" destOrd="0" presId="urn:microsoft.com/office/officeart/2005/8/layout/orgChart1"/>
    <dgm:cxn modelId="{47976941-C49A-43B0-8EE8-EC04B9B12B6D}" srcId="{A20AF1FD-6759-4028-9E24-B9B55E598016}" destId="{BAC67280-3D9D-4F78-A19D-FAD9C9CBB611}" srcOrd="0" destOrd="0" parTransId="{B65335F3-7BE2-42BB-AB17-EBF5874F2F82}" sibTransId="{E4DCF922-4502-43C8-B244-885E5152E31B}"/>
    <dgm:cxn modelId="{8825CD97-6154-4351-AD0F-A4CE2FFE733C}" type="presOf" srcId="{BE1C40A6-BEE9-4ACD-AF8F-2405F03CB546}" destId="{BFCCB7D6-3103-4CF8-91BE-FDC8E12153D0}" srcOrd="0" destOrd="0" presId="urn:microsoft.com/office/officeart/2005/8/layout/orgChart1"/>
    <dgm:cxn modelId="{D3444F60-1D7F-473C-9264-6A0BB01119CB}" srcId="{E81A91AD-9F1C-45AD-ADA6-CDC2A2C52BD0}" destId="{FF59D12E-A37F-4914-AA35-B8AD458A648B}" srcOrd="0" destOrd="0" parTransId="{BE1C40A6-BEE9-4ACD-AF8F-2405F03CB546}" sibTransId="{FD600B3B-C920-4FE2-ADB2-FE19D20DB1BA}"/>
    <dgm:cxn modelId="{6293E9B3-9ED1-41A3-AEA9-182C975609B1}" type="presOf" srcId="{FF59D12E-A37F-4914-AA35-B8AD458A648B}" destId="{463D97DF-45E8-426B-8DF9-DB89DBF2E11C}" srcOrd="1" destOrd="0" presId="urn:microsoft.com/office/officeart/2005/8/layout/orgChart1"/>
    <dgm:cxn modelId="{766C43B0-6C10-41FC-B153-91431CF96A3A}" srcId="{0CD6A8C5-588D-4257-8F28-66B9A19065E7}" destId="{2F28080F-C1FB-4B3C-B6C7-EFAD7FFB44EC}" srcOrd="0" destOrd="0" parTransId="{80E4C8DF-D33C-42A8-8E8F-86E7FD54B090}" sibTransId="{DA1138D6-34C2-4F91-A710-821AD96475CA}"/>
    <dgm:cxn modelId="{CBE5B474-406D-4F2B-B380-C885DAF1D1BC}" type="presOf" srcId="{2F28080F-C1FB-4B3C-B6C7-EFAD7FFB44EC}" destId="{81B1715D-3F67-4675-91C4-644458284B86}" srcOrd="1" destOrd="0" presId="urn:microsoft.com/office/officeart/2005/8/layout/orgChart1"/>
    <dgm:cxn modelId="{2F93B4CC-7F6F-460F-A2BD-4517B4059711}" type="presOf" srcId="{2F28080F-C1FB-4B3C-B6C7-EFAD7FFB44EC}" destId="{A41DE9E8-DB16-462D-9A19-78DF31BA90C0}" srcOrd="0" destOrd="0" presId="urn:microsoft.com/office/officeart/2005/8/layout/orgChart1"/>
    <dgm:cxn modelId="{9FCB8E0F-6C42-4AA3-8E32-F8FEA28EBCF4}" type="presOf" srcId="{A20AF1FD-6759-4028-9E24-B9B55E598016}" destId="{B44DAE29-EB1F-4FF8-AD17-E4FFBF0B7E0B}" srcOrd="0" destOrd="0" presId="urn:microsoft.com/office/officeart/2005/8/layout/orgChart1"/>
    <dgm:cxn modelId="{D400A0C3-D113-4CC1-A839-95BED307C56B}" type="presParOf" srcId="{B44DAE29-EB1F-4FF8-AD17-E4FFBF0B7E0B}" destId="{11F1F00C-9899-4D33-9C53-CA729023F756}" srcOrd="0" destOrd="0" presId="urn:microsoft.com/office/officeart/2005/8/layout/orgChart1"/>
    <dgm:cxn modelId="{DFC2BD84-33E0-4CA0-B2DD-F7B756E7B6D5}" type="presParOf" srcId="{11F1F00C-9899-4D33-9C53-CA729023F756}" destId="{F0B1B1C0-DE61-401D-B32C-AA8FA7374045}" srcOrd="0" destOrd="0" presId="urn:microsoft.com/office/officeart/2005/8/layout/orgChart1"/>
    <dgm:cxn modelId="{31BC3A34-CCCD-4A40-A1F7-82E9FE36316E}" type="presParOf" srcId="{F0B1B1C0-DE61-401D-B32C-AA8FA7374045}" destId="{6B16936C-0363-4CF1-8E7D-00B6A701E5F5}" srcOrd="0" destOrd="0" presId="urn:microsoft.com/office/officeart/2005/8/layout/orgChart1"/>
    <dgm:cxn modelId="{7376D65F-A110-454A-8E64-53072FE8BC15}" type="presParOf" srcId="{F0B1B1C0-DE61-401D-B32C-AA8FA7374045}" destId="{0013968F-E02C-492F-B6DF-300EF1810BB1}" srcOrd="1" destOrd="0" presId="urn:microsoft.com/office/officeart/2005/8/layout/orgChart1"/>
    <dgm:cxn modelId="{44E5ACD6-0C07-44C2-A483-0FBD6D3C25F7}" type="presParOf" srcId="{11F1F00C-9899-4D33-9C53-CA729023F756}" destId="{0C174358-7A45-4B76-832E-86A833005838}" srcOrd="1" destOrd="0" presId="urn:microsoft.com/office/officeart/2005/8/layout/orgChart1"/>
    <dgm:cxn modelId="{B92B3D3C-BF14-47A6-AE7E-37309107470B}" type="presParOf" srcId="{0C174358-7A45-4B76-832E-86A833005838}" destId="{CB1CA8EC-097C-4248-936C-F08267FFCF2C}" srcOrd="0" destOrd="0" presId="urn:microsoft.com/office/officeart/2005/8/layout/orgChart1"/>
    <dgm:cxn modelId="{947FFE8A-F5D5-4F7F-A42D-D7EE2C4898BF}" type="presParOf" srcId="{0C174358-7A45-4B76-832E-86A833005838}" destId="{96BCE9D2-EEEB-4BAD-B1B8-399E965F47E9}" srcOrd="1" destOrd="0" presId="urn:microsoft.com/office/officeart/2005/8/layout/orgChart1"/>
    <dgm:cxn modelId="{76B1E20D-76A9-406D-8CBF-47BF762F3B54}" type="presParOf" srcId="{96BCE9D2-EEEB-4BAD-B1B8-399E965F47E9}" destId="{AD3783C0-525F-4CA6-9277-43F004334B75}" srcOrd="0" destOrd="0" presId="urn:microsoft.com/office/officeart/2005/8/layout/orgChart1"/>
    <dgm:cxn modelId="{99D2213C-6034-4D47-B6EC-81A864C56358}" type="presParOf" srcId="{AD3783C0-525F-4CA6-9277-43F004334B75}" destId="{DDBA965F-12EA-4537-8EF3-388D3EDCAB41}" srcOrd="0" destOrd="0" presId="urn:microsoft.com/office/officeart/2005/8/layout/orgChart1"/>
    <dgm:cxn modelId="{BE078936-A2EC-4AA6-BA08-3A58B393F935}" type="presParOf" srcId="{AD3783C0-525F-4CA6-9277-43F004334B75}" destId="{0A5893EC-74A2-4B62-AFC1-1459911F1002}" srcOrd="1" destOrd="0" presId="urn:microsoft.com/office/officeart/2005/8/layout/orgChart1"/>
    <dgm:cxn modelId="{A6AA5C4B-21A3-4CBC-AB1E-907CB59BB4B6}" type="presParOf" srcId="{96BCE9D2-EEEB-4BAD-B1B8-399E965F47E9}" destId="{E23E3FFB-22A5-4082-AD50-701858C7558F}" srcOrd="1" destOrd="0" presId="urn:microsoft.com/office/officeart/2005/8/layout/orgChart1"/>
    <dgm:cxn modelId="{5362EDCA-A4FA-4E27-9807-A9E47A834E5D}" type="presParOf" srcId="{E23E3FFB-22A5-4082-AD50-701858C7558F}" destId="{BFCCB7D6-3103-4CF8-91BE-FDC8E12153D0}" srcOrd="0" destOrd="0" presId="urn:microsoft.com/office/officeart/2005/8/layout/orgChart1"/>
    <dgm:cxn modelId="{E5F2CDE2-6276-4CC5-8D12-71AE44002A6F}" type="presParOf" srcId="{E23E3FFB-22A5-4082-AD50-701858C7558F}" destId="{38322E99-FAE0-47A7-9606-A8F7F560E04C}" srcOrd="1" destOrd="0" presId="urn:microsoft.com/office/officeart/2005/8/layout/orgChart1"/>
    <dgm:cxn modelId="{C8FD4AD4-A59C-4CF3-AF57-18D45A4C9FC7}" type="presParOf" srcId="{38322E99-FAE0-47A7-9606-A8F7F560E04C}" destId="{828980CE-DB96-4534-8D3F-3B425A7D99E4}" srcOrd="0" destOrd="0" presId="urn:microsoft.com/office/officeart/2005/8/layout/orgChart1"/>
    <dgm:cxn modelId="{CD77DFC2-59C1-4679-B155-6032EFACC09F}" type="presParOf" srcId="{828980CE-DB96-4534-8D3F-3B425A7D99E4}" destId="{127F03D2-B90E-4182-B451-AF0D7131C6BB}" srcOrd="0" destOrd="0" presId="urn:microsoft.com/office/officeart/2005/8/layout/orgChart1"/>
    <dgm:cxn modelId="{6840FE31-44DB-4609-9B02-72EE19AAB6FF}" type="presParOf" srcId="{828980CE-DB96-4534-8D3F-3B425A7D99E4}" destId="{463D97DF-45E8-426B-8DF9-DB89DBF2E11C}" srcOrd="1" destOrd="0" presId="urn:microsoft.com/office/officeart/2005/8/layout/orgChart1"/>
    <dgm:cxn modelId="{6EA46870-999A-48A3-BD66-86F80204B652}" type="presParOf" srcId="{38322E99-FAE0-47A7-9606-A8F7F560E04C}" destId="{B23A6500-19EC-4088-BE1F-781CEA5E593D}" srcOrd="1" destOrd="0" presId="urn:microsoft.com/office/officeart/2005/8/layout/orgChart1"/>
    <dgm:cxn modelId="{1519BBFD-DED9-4289-9EE1-4241E04C03DA}" type="presParOf" srcId="{38322E99-FAE0-47A7-9606-A8F7F560E04C}" destId="{71F4E0F8-A2F5-44CA-8BC4-DFE35617C663}" srcOrd="2" destOrd="0" presId="urn:microsoft.com/office/officeart/2005/8/layout/orgChart1"/>
    <dgm:cxn modelId="{D8CB4CA3-FB17-42CC-BD68-35FE1B63195E}" type="presParOf" srcId="{96BCE9D2-EEEB-4BAD-B1B8-399E965F47E9}" destId="{ED8DE1BA-038D-4245-A877-343BF4DC3230}" srcOrd="2" destOrd="0" presId="urn:microsoft.com/office/officeart/2005/8/layout/orgChart1"/>
    <dgm:cxn modelId="{FB2846BD-4248-405F-A1F1-4D219A59002F}" type="presParOf" srcId="{0C174358-7A45-4B76-832E-86A833005838}" destId="{C3E46DB0-FF5E-46AC-838A-4EA5E6D19511}" srcOrd="2" destOrd="0" presId="urn:microsoft.com/office/officeart/2005/8/layout/orgChart1"/>
    <dgm:cxn modelId="{B1F9E1D5-02A8-4FC2-86A2-24E711A0DF6A}" type="presParOf" srcId="{0C174358-7A45-4B76-832E-86A833005838}" destId="{A331F551-AAEB-4D72-AB48-6FBFD0ABE8BF}" srcOrd="3" destOrd="0" presId="urn:microsoft.com/office/officeart/2005/8/layout/orgChart1"/>
    <dgm:cxn modelId="{2E36DEAD-40F6-4C18-9EC7-20132D843050}" type="presParOf" srcId="{A331F551-AAEB-4D72-AB48-6FBFD0ABE8BF}" destId="{D87F5035-670F-4957-ACD4-561F8A0B867E}" srcOrd="0" destOrd="0" presId="urn:microsoft.com/office/officeart/2005/8/layout/orgChart1"/>
    <dgm:cxn modelId="{BB620AB0-CFCA-4272-987B-7D33EE6E1271}" type="presParOf" srcId="{D87F5035-670F-4957-ACD4-561F8A0B867E}" destId="{ABA09499-8FD7-4D9D-986B-E3CA51484F40}" srcOrd="0" destOrd="0" presId="urn:microsoft.com/office/officeart/2005/8/layout/orgChart1"/>
    <dgm:cxn modelId="{B857BC66-CA17-4A5C-AF6E-C07E70050A7D}" type="presParOf" srcId="{D87F5035-670F-4957-ACD4-561F8A0B867E}" destId="{5382AEF2-CA02-4D8F-A668-B44E56998472}" srcOrd="1" destOrd="0" presId="urn:microsoft.com/office/officeart/2005/8/layout/orgChart1"/>
    <dgm:cxn modelId="{9DDBBBD1-E7B2-4DF7-A837-D29CFDB2D8E7}" type="presParOf" srcId="{A331F551-AAEB-4D72-AB48-6FBFD0ABE8BF}" destId="{4A23AAFC-8839-4DC6-85DE-577E0843EEB0}" srcOrd="1" destOrd="0" presId="urn:microsoft.com/office/officeart/2005/8/layout/orgChart1"/>
    <dgm:cxn modelId="{DDC3999B-A8AB-49BA-82DF-F68F7255DE45}" type="presParOf" srcId="{4A23AAFC-8839-4DC6-85DE-577E0843EEB0}" destId="{E6C943E6-A7EB-44ED-B52E-49F68C21B56B}" srcOrd="0" destOrd="0" presId="urn:microsoft.com/office/officeart/2005/8/layout/orgChart1"/>
    <dgm:cxn modelId="{8988FA21-A9A4-4A2F-AC6F-95A59937CC56}" type="presParOf" srcId="{4A23AAFC-8839-4DC6-85DE-577E0843EEB0}" destId="{71D65CB4-7B9A-430D-9155-3259F0DA896A}" srcOrd="1" destOrd="0" presId="urn:microsoft.com/office/officeart/2005/8/layout/orgChart1"/>
    <dgm:cxn modelId="{1C0477B5-BD38-4A02-A670-AB76DF98013F}" type="presParOf" srcId="{71D65CB4-7B9A-430D-9155-3259F0DA896A}" destId="{1EBF81B3-F329-4F4F-B981-57931E50E783}" srcOrd="0" destOrd="0" presId="urn:microsoft.com/office/officeart/2005/8/layout/orgChart1"/>
    <dgm:cxn modelId="{C13C4F2F-0D46-4A30-BADE-DE9BC4CF093B}" type="presParOf" srcId="{1EBF81B3-F329-4F4F-B981-57931E50E783}" destId="{A41DE9E8-DB16-462D-9A19-78DF31BA90C0}" srcOrd="0" destOrd="0" presId="urn:microsoft.com/office/officeart/2005/8/layout/orgChart1"/>
    <dgm:cxn modelId="{B8B1B0C2-02A1-4B90-9550-A054C9307AA3}" type="presParOf" srcId="{1EBF81B3-F329-4F4F-B981-57931E50E783}" destId="{81B1715D-3F67-4675-91C4-644458284B86}" srcOrd="1" destOrd="0" presId="urn:microsoft.com/office/officeart/2005/8/layout/orgChart1"/>
    <dgm:cxn modelId="{AC69260D-31E8-4C39-961E-678EAD1D09CC}" type="presParOf" srcId="{71D65CB4-7B9A-430D-9155-3259F0DA896A}" destId="{46969E83-4C98-498E-9728-DE0461D0F1B2}" srcOrd="1" destOrd="0" presId="urn:microsoft.com/office/officeart/2005/8/layout/orgChart1"/>
    <dgm:cxn modelId="{FA274E11-2343-4ABC-BAB3-2A4F332D80D6}" type="presParOf" srcId="{71D65CB4-7B9A-430D-9155-3259F0DA896A}" destId="{213DE2B5-C9E5-4489-A8B5-CB7D40EE55BD}" srcOrd="2" destOrd="0" presId="urn:microsoft.com/office/officeart/2005/8/layout/orgChart1"/>
    <dgm:cxn modelId="{001CEE50-09AE-43A2-B138-D59512E9F5F9}" type="presParOf" srcId="{A331F551-AAEB-4D72-AB48-6FBFD0ABE8BF}" destId="{24A919E3-23A4-4DEE-82C6-B7CBC01DD2D8}" srcOrd="2" destOrd="0" presId="urn:microsoft.com/office/officeart/2005/8/layout/orgChart1"/>
    <dgm:cxn modelId="{35B4C625-4D0A-4D83-9E4B-10332A0FE21D}" type="presParOf" srcId="{11F1F00C-9899-4D33-9C53-CA729023F756}" destId="{818A373D-5ADF-4CFE-BE07-A322B7E2DE4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C943E6-A7EB-44ED-B52E-49F68C21B56B}">
      <dsp:nvSpPr>
        <dsp:cNvPr id="0" name=""/>
        <dsp:cNvSpPr/>
      </dsp:nvSpPr>
      <dsp:spPr>
        <a:xfrm>
          <a:off x="5031500" y="2619940"/>
          <a:ext cx="388499" cy="2138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8922"/>
              </a:lnTo>
              <a:lnTo>
                <a:pt x="388499" y="2138922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E46DB0-FF5E-46AC-838A-4EA5E6D19511}">
      <dsp:nvSpPr>
        <dsp:cNvPr id="0" name=""/>
        <dsp:cNvSpPr/>
      </dsp:nvSpPr>
      <dsp:spPr>
        <a:xfrm>
          <a:off x="3869624" y="1069751"/>
          <a:ext cx="2341829" cy="793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895"/>
              </a:lnTo>
              <a:lnTo>
                <a:pt x="2341829" y="369895"/>
              </a:lnTo>
              <a:lnTo>
                <a:pt x="2341829" y="79353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CB7D6-3103-4CF8-91BE-FDC8E12153D0}">
      <dsp:nvSpPr>
        <dsp:cNvPr id="0" name=""/>
        <dsp:cNvSpPr/>
      </dsp:nvSpPr>
      <dsp:spPr>
        <a:xfrm>
          <a:off x="366259" y="2528374"/>
          <a:ext cx="309248" cy="2220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0291"/>
              </a:lnTo>
              <a:lnTo>
                <a:pt x="309248" y="2220291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1CA8EC-097C-4248-936C-F08267FFCF2C}">
      <dsp:nvSpPr>
        <dsp:cNvPr id="0" name=""/>
        <dsp:cNvSpPr/>
      </dsp:nvSpPr>
      <dsp:spPr>
        <a:xfrm>
          <a:off x="1192859" y="1069751"/>
          <a:ext cx="2676765" cy="793532"/>
        </a:xfrm>
        <a:custGeom>
          <a:avLst/>
          <a:gdLst/>
          <a:ahLst/>
          <a:cxnLst/>
          <a:rect l="0" t="0" r="0" b="0"/>
          <a:pathLst>
            <a:path>
              <a:moveTo>
                <a:pt x="2676765" y="0"/>
              </a:moveTo>
              <a:lnTo>
                <a:pt x="2676765" y="369895"/>
              </a:lnTo>
              <a:lnTo>
                <a:pt x="0" y="369895"/>
              </a:lnTo>
              <a:lnTo>
                <a:pt x="0" y="79353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16936C-0363-4CF1-8E7D-00B6A701E5F5}">
      <dsp:nvSpPr>
        <dsp:cNvPr id="0" name=""/>
        <dsp:cNvSpPr/>
      </dsp:nvSpPr>
      <dsp:spPr>
        <a:xfrm>
          <a:off x="2475092" y="54818"/>
          <a:ext cx="2789064" cy="10149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b="1" kern="1200" dirty="0"/>
            <a:t>实验动物中心</a:t>
          </a:r>
          <a:endParaRPr lang="en-US" altLang="zh-CN" sz="1800" b="1" kern="1200" dirty="0"/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800" b="1" kern="1200" dirty="0"/>
            <a:t>导师账户充值指引</a:t>
          </a:r>
        </a:p>
      </dsp:txBody>
      <dsp:txXfrm>
        <a:off x="2475092" y="54818"/>
        <a:ext cx="2789064" cy="1014933"/>
      </dsp:txXfrm>
    </dsp:sp>
    <dsp:sp modelId="{DDBA965F-12EA-4537-8EF3-388D3EDCAB41}">
      <dsp:nvSpPr>
        <dsp:cNvPr id="0" name=""/>
        <dsp:cNvSpPr/>
      </dsp:nvSpPr>
      <dsp:spPr>
        <a:xfrm>
          <a:off x="159609" y="1863284"/>
          <a:ext cx="2066500" cy="66508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 dirty="0"/>
            <a:t>校内转账</a:t>
          </a:r>
        </a:p>
      </dsp:txBody>
      <dsp:txXfrm>
        <a:off x="159609" y="1863284"/>
        <a:ext cx="2066500" cy="665089"/>
      </dsp:txXfrm>
    </dsp:sp>
    <dsp:sp modelId="{127F03D2-B90E-4182-B451-AF0D7131C6BB}">
      <dsp:nvSpPr>
        <dsp:cNvPr id="0" name=""/>
        <dsp:cNvSpPr/>
      </dsp:nvSpPr>
      <dsp:spPr>
        <a:xfrm>
          <a:off x="675508" y="3397233"/>
          <a:ext cx="4057231" cy="270286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0000" tIns="7620" rIns="180000" bIns="7620" numCol="1" spcCol="1270" anchor="ctr" anchorCtr="0">
          <a:noAutofit/>
        </a:bodyPr>
        <a:lstStyle/>
        <a:p>
          <a:pPr marL="0" lvl="0" indent="0" algn="l" defTabSz="5334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中山大学经费本可使用校内转账方式缴费：</a:t>
          </a:r>
          <a:endParaRPr lang="en-US" altLang="zh-CN" sz="12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l" defTabSz="5334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1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、北校园用户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于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生工楼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6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楼李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老师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处开具支付确认单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，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需要提供缴款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方经费本、转账金额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、经办人工号或者学号（需中山大学系统内人员）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等信息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；</a:t>
          </a:r>
          <a:endParaRPr lang="en-US" altLang="zh-CN" sz="12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l" defTabSz="5334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2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、东校园用户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于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动物中心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209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室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付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老师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处开具支付确认单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，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需要提供缴款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方经费本、转账金额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、经办人工号或者学号（需中山大学系统内人员）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等信息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；</a:t>
          </a:r>
          <a:endParaRPr lang="en-US" altLang="zh-CN" sz="12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l" defTabSz="5334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3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、支付确认单经项目负责人签字后交回李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/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付老师。</a:t>
          </a:r>
          <a:r>
            <a:rPr 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另转账的用户需提供经费使用清单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（清单可从实验动物中心网站主页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-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“信息资源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-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文件下载”处下载）。</a:t>
          </a:r>
        </a:p>
      </dsp:txBody>
      <dsp:txXfrm>
        <a:off x="675508" y="3397233"/>
        <a:ext cx="4057231" cy="2702864"/>
      </dsp:txXfrm>
    </dsp:sp>
    <dsp:sp modelId="{ABA09499-8FD7-4D9D-986B-E3CA51484F40}">
      <dsp:nvSpPr>
        <dsp:cNvPr id="0" name=""/>
        <dsp:cNvSpPr/>
      </dsp:nvSpPr>
      <dsp:spPr>
        <a:xfrm>
          <a:off x="4736511" y="1863284"/>
          <a:ext cx="2949884" cy="756655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b="1" kern="1200"/>
            <a:t>支票</a:t>
          </a:r>
          <a:r>
            <a:rPr lang="zh-CN" altLang="en-US" sz="2400" b="1" kern="1200" dirty="0"/>
            <a:t>、刷卡</a:t>
          </a:r>
        </a:p>
      </dsp:txBody>
      <dsp:txXfrm>
        <a:off x="4736511" y="1863284"/>
        <a:ext cx="2949884" cy="756655"/>
      </dsp:txXfrm>
    </dsp:sp>
    <dsp:sp modelId="{A41DE9E8-DB16-462D-9A19-78DF31BA90C0}">
      <dsp:nvSpPr>
        <dsp:cNvPr id="0" name=""/>
        <dsp:cNvSpPr/>
      </dsp:nvSpPr>
      <dsp:spPr>
        <a:xfrm>
          <a:off x="5419999" y="3423841"/>
          <a:ext cx="3998164" cy="267004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chemeClr val="tx1"/>
          </a:solidFill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000" tIns="7620" rIns="144000" bIns="7620" numCol="1" spcCol="1270" anchor="ctr" anchorCtr="0">
          <a:noAutofit/>
        </a:bodyPr>
        <a:lstStyle/>
        <a:p>
          <a:pPr marL="0" lvl="0" indent="0" algn="l" defTabSz="5334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附属医院经费、校外单位可使用刷卡、支票等方式缴费（仅限北校园办理）</a:t>
          </a:r>
          <a:endParaRPr lang="en-US" altLang="zh-CN" sz="12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l" defTabSz="5334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1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、用户需于李老师处开具缴费单。；</a:t>
          </a:r>
          <a:endParaRPr lang="en-US" altLang="zh-CN" sz="12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l" defTabSz="5334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2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、到中山医学院财务办公室关老师处办理缴费（办公楼前座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3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楼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320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室）；</a:t>
          </a:r>
          <a:endParaRPr lang="en-US" altLang="zh-CN" sz="12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l" defTabSz="5334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3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、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3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、将缴费单红联交回李老师入账。</a:t>
          </a:r>
          <a:endParaRPr lang="en-US" altLang="zh-CN" sz="1200" b="1" kern="1200" dirty="0">
            <a:latin typeface="宋体" panose="02010600030101010101" pitchFamily="2" charset="-122"/>
            <a:ea typeface="宋体" panose="02010600030101010101" pitchFamily="2" charset="-122"/>
          </a:endParaRPr>
        </a:p>
        <a:p>
          <a:pPr marL="0" lvl="0" indent="0" algn="l" defTabSz="533400">
            <a:lnSpc>
              <a:spcPct val="11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（用户报销时如需清单，可从实验动物中心网站主页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-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“信息资源</a:t>
          </a:r>
          <a:r>
            <a:rPr lang="en-US" altLang="zh-CN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-</a:t>
          </a:r>
          <a:r>
            <a:rPr lang="zh-CN" altLang="en-US" sz="1200" b="1" kern="1200" dirty="0">
              <a:latin typeface="宋体" panose="02010600030101010101" pitchFamily="2" charset="-122"/>
              <a:ea typeface="宋体" panose="02010600030101010101" pitchFamily="2" charset="-122"/>
            </a:rPr>
            <a:t>文件下载”处下载）。</a:t>
          </a:r>
        </a:p>
      </dsp:txBody>
      <dsp:txXfrm>
        <a:off x="5419999" y="3423841"/>
        <a:ext cx="3998164" cy="2670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8927118-237D-4855-8E31-7183AEF01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656E7D11-7503-4D1A-A0B6-95586B65B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20DBF5C-6523-4706-8F58-FB464105C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96E3F3A-534B-4C20-BA0E-D74C698F8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B157A67-65DC-4C9E-BF7A-72EE2A0EA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5720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B69CDCF-86FF-4AAD-A7F5-BE9D5AC53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46CAD735-F0C2-4072-B38F-E0765B05C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09DEF0B-D496-425B-8889-8FC4E922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C8217BC-96A8-442C-9DE9-7CFF0A3D6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6D6327B2-985B-4A06-9743-AC3ABA7B6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9398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5001484E-3B80-4AF1-96AC-B50F8C2566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6A7D8693-465D-4064-BD75-D12B6213B5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DBB5E478-BBC1-4C9C-BAAA-B3EEDA545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E91E1E81-7728-474F-9414-A2E741745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5F83D2C-D724-4691-AAF6-CFA68CA35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61647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48E03B5-5A06-4BF8-85DD-04844F122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E58B985E-F1E9-4B18-A921-DE7931321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A0FD7811-38D1-4E9F-9E39-395E2142F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F5ADBAE6-7AF6-43B6-B24C-AFCB9547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DEE7E30-9A5F-4D9E-8096-5296867C0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7701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5873604-D2CA-47B7-B803-FF7BCDB50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627A1B4B-980E-4AAC-BD72-2550A0D97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EA9859C3-C118-400C-AE16-E0C20DA8D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C18FEFA-5933-4179-8461-9DAF04FF7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7D35472-0ADA-4099-BD0D-0CD760C78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9493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4AF723FC-7B8B-4043-9724-F7A826687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3194A72-1BDD-4083-B4A3-629851D57C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0A7D9633-99DE-49C2-B1F7-C2F384525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7B31A1C-22E8-4464-8F25-B241CE22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39487B8F-3CF5-44F0-8D87-1A1A1A44F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5F01385-4512-4FB6-B2C0-8BCD83897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6109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F5C1DF9-D505-40A7-A56D-BB958A7EE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DE98467-1393-467A-AC1C-7B4DAD7A6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7CAB31BF-8CCB-4A08-A22F-675672EA7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F70ADF53-884B-4EB8-BF9E-41BD01B993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82F37DAA-03DD-498F-A95E-2E4BF21E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716213F0-0B17-4285-901A-0E0C3EFC8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6EA74E88-386A-4EDC-A1E0-8A09E4F8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94F55940-3832-4360-9CDD-D96D77446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45915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1FBC855-612A-4865-ACD0-319DF09DF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AD41922A-3448-4F02-B9FA-BAA7F3455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399E0530-72FB-4AD3-877B-7EB5F71C8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683B4C37-7594-45FB-BD6E-DF4C386C2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621373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AD80AA33-54C4-486E-9C91-FDC4E5753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DA33CB4F-4163-47F6-9DFE-A9357EA68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B4C73B9-CCD7-4AA8-A832-A6A6D9EB5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046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D009FFB-DAFC-49F1-A649-CE671FC21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5816368F-C20C-4FF6-8B0D-BA9B2C5BE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AF2F65A6-57D8-4AD9-98A9-F680F7E17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A5E69915-AF9E-4EEE-A301-89DDDE3F4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A09B5D33-B2E2-4BD8-9814-F257CA06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8067913-7BAE-45CE-8BE5-4C6F6F0C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03090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F8D94DF5-39F4-4F37-8129-E0BF58925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02279FAF-C384-41EF-8782-DC8C78B1A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EF8C4335-44B2-4176-99DF-8329CDB87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5CE39C29-9950-48F1-BCEE-B661E17EE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07FA7DE-4E7B-485E-A542-2FBAD384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81838218-B456-4F8B-9FD5-B89D8B82E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0044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5B9AD5BA-C970-43CF-8AD9-D4BF8248B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4A6CAEBB-F84E-4F13-8706-257BFADE8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4692834-4999-46EA-B8D1-03A3CF5A94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8C8E1-CFA3-4B04-9380-ED1AF94C3DC5}" type="datetimeFigureOut">
              <a:rPr lang="zh-CN" altLang="en-US" smtClean="0"/>
              <a:pPr/>
              <a:t>2019/2/27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8F4F6C4-DFA1-4941-90EB-60F25D23B8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AC2D4090-9619-4C69-88DD-451B379E5B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B4EA6-F2E7-4876-A8CD-C16827FAD7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9966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示 5">
            <a:extLst>
              <a:ext uri="{FF2B5EF4-FFF2-40B4-BE49-F238E27FC236}">
                <a16:creationId xmlns:a16="http://schemas.microsoft.com/office/drawing/2014/main" xmlns="" id="{9D1F33C0-3A7E-4832-B0E0-CC9EBEEF2F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931767745"/>
              </p:ext>
            </p:extLst>
          </p:nvPr>
        </p:nvGraphicFramePr>
        <p:xfrm>
          <a:off x="1736437" y="-13388"/>
          <a:ext cx="952500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B56520EF-1049-4BC0-91E0-60ADF3B21671}"/>
              </a:ext>
            </a:extLst>
          </p:cNvPr>
          <p:cNvSpPr/>
          <p:nvPr/>
        </p:nvSpPr>
        <p:spPr>
          <a:xfrm>
            <a:off x="2391507" y="6309595"/>
            <a:ext cx="8739555" cy="434109"/>
          </a:xfrm>
          <a:prstGeom prst="round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注：实验动物中心于每月</a:t>
            </a:r>
            <a:r>
              <a:rPr lang="en-US" altLang="zh-CN" sz="1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1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号左右进行手工扣费</a:t>
            </a:r>
            <a:endParaRPr lang="en-US" altLang="zh-CN" sz="1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4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请实验者及时办理充值，以免影响实验进度及科研仪器中心平台设备使用</a:t>
            </a:r>
          </a:p>
        </p:txBody>
      </p:sp>
    </p:spTree>
    <p:extLst>
      <p:ext uri="{BB962C8B-B14F-4D97-AF65-F5344CB8AC3E}">
        <p14:creationId xmlns:p14="http://schemas.microsoft.com/office/powerpoint/2010/main" xmlns="" val="2112210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2548</TotalTime>
  <Words>285</Words>
  <Application>Microsoft Office PowerPoint</Application>
  <PresentationFormat>自定义</PresentationFormat>
  <Paragraphs>15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黄仁桂</cp:lastModifiedBy>
  <cp:revision>68</cp:revision>
  <dcterms:created xsi:type="dcterms:W3CDTF">2018-01-22T03:35:46Z</dcterms:created>
  <dcterms:modified xsi:type="dcterms:W3CDTF">2019-02-27T02:00:54Z</dcterms:modified>
</cp:coreProperties>
</file>